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0" r:id="rId2"/>
    <p:sldId id="258" r:id="rId3"/>
    <p:sldId id="259" r:id="rId4"/>
  </p:sldIdLst>
  <p:sldSz cx="24382413" cy="13716000"/>
  <p:notesSz cx="6858000" cy="9144000"/>
  <p:embeddedFontLst>
    <p:embeddedFont>
      <p:font typeface="OPPOSans M" panose="02010600030101010101" charset="-122"/>
      <p:regular r:id="rId5"/>
    </p:embeddedFont>
    <p:embeddedFont>
      <p:font typeface="OPPOSans R" panose="02010600030101010101" charset="-122"/>
      <p:regular r:id="rId6"/>
    </p:embeddedFont>
    <p:embeddedFont>
      <p:font typeface="思源黑体 CN Light" panose="02010600030101010101" charset="-122"/>
      <p:regular r:id="rId7"/>
    </p:embeddedFont>
  </p:embeddedFontLst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6">
          <p15:clr>
            <a:srgbClr val="A4A3A4"/>
          </p15:clr>
        </p15:guide>
        <p15:guide id="2" pos="155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CAE3"/>
    <a:srgbClr val="0C112A"/>
    <a:srgbClr val="ADE7F2"/>
    <a:srgbClr val="EAEAEA"/>
    <a:srgbClr val="73D5E9"/>
    <a:srgbClr val="B478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04" autoAdjust="0"/>
    <p:restoredTop sz="94660"/>
  </p:normalViewPr>
  <p:slideViewPr>
    <p:cSldViewPr snapToGrid="0" showGuides="1">
      <p:cViewPr varScale="1">
        <p:scale>
          <a:sx n="55" d="100"/>
          <a:sy n="55" d="100"/>
        </p:scale>
        <p:origin x="132" y="84"/>
      </p:cViewPr>
      <p:guideLst>
        <p:guide orient="horz" pos="3866"/>
        <p:guide pos="15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7850" y="2244726"/>
            <a:ext cx="18287101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7850" y="7204076"/>
            <a:ext cx="18287101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8943" y="730250"/>
            <a:ext cx="5257542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318" y="730250"/>
            <a:ext cx="15467840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618" y="3419476"/>
            <a:ext cx="210301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618" y="9178926"/>
            <a:ext cx="21030167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318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343793" y="3651250"/>
            <a:ext cx="10362691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730250"/>
            <a:ext cx="21030167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493" y="3362326"/>
            <a:ext cx="103150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493" y="5010150"/>
            <a:ext cx="103150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3793" y="3362326"/>
            <a:ext cx="1036586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3793" y="5010150"/>
            <a:ext cx="10365867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493" y="914400"/>
            <a:ext cx="7864088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5867" y="1974850"/>
            <a:ext cx="12343793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493" y="4114800"/>
            <a:ext cx="7864088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76318" y="730250"/>
            <a:ext cx="21030167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6318" y="3651250"/>
            <a:ext cx="21030167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676318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7ED91-FF71-4E67-9E4D-6D8A20291507}" type="datetimeFigureOut">
              <a:rPr lang="zh-CN" altLang="en-US" smtClean="0"/>
              <a:t>2023/3/9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8076803" y="12712700"/>
            <a:ext cx="8229196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220354" y="12712700"/>
            <a:ext cx="548613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867FA-A468-4A94-820A-BFC90AD7E0B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ct val="401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ct val="20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BCB6647E-B4D5-4BDF-B0B2-B44D061076F7}"/>
              </a:ext>
            </a:extLst>
          </p:cNvPr>
          <p:cNvSpPr/>
          <p:nvPr/>
        </p:nvSpPr>
        <p:spPr>
          <a:xfrm rot="10800000">
            <a:off x="17855517" y="339"/>
            <a:ext cx="6527285" cy="7721933"/>
          </a:xfrm>
          <a:custGeom>
            <a:avLst/>
            <a:gdLst>
              <a:gd name="connsiteX0" fmla="*/ 3176208 w 3263803"/>
              <a:gd name="connsiteY0" fmla="*/ 3861156 h 3861156"/>
              <a:gd name="connsiteX1" fmla="*/ 0 w 3263803"/>
              <a:gd name="connsiteY1" fmla="*/ 3861156 h 3861156"/>
              <a:gd name="connsiteX2" fmla="*/ 0 w 3263803"/>
              <a:gd name="connsiteY2" fmla="*/ 3226 h 3861156"/>
              <a:gd name="connsiteX3" fmla="*/ 127571 w 3263803"/>
              <a:gd name="connsiteY3" fmla="*/ 0 h 3861156"/>
              <a:gd name="connsiteX4" fmla="*/ 3263803 w 3263803"/>
              <a:gd name="connsiteY4" fmla="*/ 3136232 h 3861156"/>
              <a:gd name="connsiteX5" fmla="*/ 3200086 w 3263803"/>
              <a:gd name="connsiteY5" fmla="*/ 3768292 h 3861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63803" h="3861156">
                <a:moveTo>
                  <a:pt x="3176208" y="3861156"/>
                </a:moveTo>
                <a:lnTo>
                  <a:pt x="0" y="3861156"/>
                </a:lnTo>
                <a:lnTo>
                  <a:pt x="0" y="3226"/>
                </a:lnTo>
                <a:lnTo>
                  <a:pt x="127571" y="0"/>
                </a:lnTo>
                <a:cubicBezTo>
                  <a:pt x="1859664" y="0"/>
                  <a:pt x="3263803" y="1404139"/>
                  <a:pt x="3263803" y="3136232"/>
                </a:cubicBezTo>
                <a:cubicBezTo>
                  <a:pt x="3263803" y="3352744"/>
                  <a:pt x="3241863" y="3564131"/>
                  <a:pt x="3200086" y="3768292"/>
                </a:cubicBezTo>
                <a:close/>
              </a:path>
            </a:pathLst>
          </a:custGeom>
          <a:blipFill dpi="0" rotWithShape="0">
            <a:blip r:embed="rId2"/>
            <a:srcRect/>
            <a:tile tx="0" ty="0" sx="100000" sy="100000" flip="none" algn="b"/>
          </a:blipFill>
          <a:ln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3600" dirty="0">
              <a:latin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71256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C65662EB-C074-4E24-9DBD-84083E5C663D}"/>
              </a:ext>
            </a:extLst>
          </p:cNvPr>
          <p:cNvSpPr/>
          <p:nvPr/>
        </p:nvSpPr>
        <p:spPr>
          <a:xfrm flipH="1">
            <a:off x="1192295" y="1787337"/>
            <a:ext cx="10141326" cy="10141326"/>
          </a:xfrm>
          <a:prstGeom prst="ellips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latin typeface="思源黑体 CN Light" panose="020B03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6787C52-9352-4AAF-B844-DD969C1EC76A}"/>
              </a:ext>
            </a:extLst>
          </p:cNvPr>
          <p:cNvSpPr/>
          <p:nvPr/>
        </p:nvSpPr>
        <p:spPr>
          <a:xfrm flipH="1">
            <a:off x="12191206" y="2168337"/>
            <a:ext cx="10141326" cy="10141326"/>
          </a:xfrm>
          <a:prstGeom prst="ellipse">
            <a:avLst/>
          </a:prstGeom>
          <a:blipFill dpi="0" rotWithShape="0">
            <a:blip r:embed="rId2"/>
            <a:srcRect/>
            <a:stretch>
              <a:fillRect l="-20000" r="-20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latin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1035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C65662EB-C074-4E24-9DBD-84083E5C663D}"/>
              </a:ext>
            </a:extLst>
          </p:cNvPr>
          <p:cNvSpPr/>
          <p:nvPr/>
        </p:nvSpPr>
        <p:spPr>
          <a:xfrm flipH="1">
            <a:off x="2049880" y="1787337"/>
            <a:ext cx="10141326" cy="10141326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latin typeface="思源黑体 CN Light" panose="020B0300000000000000" pitchFamily="34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EC95965A-310C-4C3A-97A4-C15EE4B17FBF}"/>
              </a:ext>
            </a:extLst>
          </p:cNvPr>
          <p:cNvSpPr/>
          <p:nvPr/>
        </p:nvSpPr>
        <p:spPr>
          <a:xfrm flipH="1">
            <a:off x="12840972" y="1787337"/>
            <a:ext cx="10141326" cy="10141326"/>
          </a:xfrm>
          <a:prstGeom prst="ellipse">
            <a:avLst/>
          </a:prstGeom>
          <a:blipFill dpi="0" rotWithShape="1">
            <a:blip r:embed="rId2"/>
            <a:srcRect/>
            <a:tile tx="0" ty="0" sx="100000" sy="100000" flip="xy" algn="b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latin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19833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ULLTEXTBEAUTIFYED" val="1"/>
  <p:tag name="COMMONDATA" val="eyJoZGlkIjoiMWZmNzAzMzFlOTc2MTY3OGNiYmVlMzFlNjIyMjUzZTQ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2">
      <a:majorFont>
        <a:latin typeface="OPPOSans M"/>
        <a:ea typeface="OPPOSans B"/>
        <a:cs typeface=""/>
      </a:majorFont>
      <a:minorFont>
        <a:latin typeface="OPPOSans R"/>
        <a:ea typeface="OPPOSans 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</TotalTime>
  <Words>0</Words>
  <Application>Microsoft Office PowerPoint</Application>
  <PresentationFormat>自定义</PresentationFormat>
  <Paragraphs>0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思源黑体 CN Light</vt:lpstr>
      <vt:lpstr>OPPOSans R</vt:lpstr>
      <vt:lpstr>OPPOSans M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洪涛</dc:creator>
  <cp:lastModifiedBy>Administrator</cp:lastModifiedBy>
  <cp:revision>30</cp:revision>
  <dcterms:created xsi:type="dcterms:W3CDTF">2022-07-03T12:24:00Z</dcterms:created>
  <dcterms:modified xsi:type="dcterms:W3CDTF">2023-03-09T09:39:58Z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A6804BA1C28C4513BC491CECC6172305</vt:lpwstr>
  </property>
  <property fmtid="{D5CDD505-2E9C-101B-9397-08002B2CF9AE}" pid="3" name="KSOProductBuildVer">
    <vt:lpwstr>2052-11.1.0.11875</vt:lpwstr>
  </property>
</Properties>
</file>

<file path=docProps/thumbnail.jpeg>
</file>